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sldIdLst>
    <p:sldId id="256" r:id="rId2"/>
    <p:sldId id="264" r:id="rId3"/>
    <p:sldId id="257" r:id="rId4"/>
    <p:sldId id="258" r:id="rId5"/>
    <p:sldId id="265" r:id="rId6"/>
    <p:sldId id="260" r:id="rId7"/>
    <p:sldId id="268" r:id="rId8"/>
    <p:sldId id="269" r:id="rId9"/>
    <p:sldId id="270" r:id="rId10"/>
    <p:sldId id="261" r:id="rId11"/>
    <p:sldId id="266" r:id="rId12"/>
    <p:sldId id="267" r:id="rId13"/>
    <p:sldId id="272" r:id="rId14"/>
    <p:sldId id="262" r:id="rId15"/>
    <p:sldId id="263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77E32F4-6E3F-FF4F-9689-70B716114473}" type="datetimeFigureOut">
              <a:rPr lang="es-ES" smtClean="0"/>
              <a:t>27/11/13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35E6622-3A4C-FF45-AFDC-E41F5B5AE692}" type="slidenum">
              <a:rPr lang="es-ES" smtClean="0"/>
              <a:t>‹Nr.›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15901"/>
            <a:ext cx="8915400" cy="87782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¿Influye la Agenda Setting en la opini</a:t>
            </a:r>
            <a:r>
              <a:rPr lang="es-ES" dirty="0" smtClean="0"/>
              <a:t>ón pública?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14400" y="3006941"/>
            <a:ext cx="8001000" cy="3823447"/>
          </a:xfrm>
        </p:spPr>
        <p:txBody>
          <a:bodyPr/>
          <a:lstStyle/>
          <a:p>
            <a:endParaRPr lang="es-ES" dirty="0" smtClean="0"/>
          </a:p>
          <a:p>
            <a:pPr algn="r"/>
            <a:r>
              <a:rPr lang="es-ES" dirty="0" smtClean="0"/>
              <a:t>Andrea Paola Alvarado Hern</a:t>
            </a:r>
            <a:r>
              <a:rPr lang="es-ES" dirty="0" smtClean="0"/>
              <a:t>ández Díaz</a:t>
            </a:r>
            <a:endParaRPr lang="es-ES" dirty="0"/>
          </a:p>
          <a:p>
            <a:pPr algn="r"/>
            <a:r>
              <a:rPr lang="es-ES" dirty="0" smtClean="0"/>
              <a:t>Griselda Méndez Tello</a:t>
            </a:r>
          </a:p>
          <a:p>
            <a:pPr algn="r"/>
            <a:r>
              <a:rPr lang="es-ES" dirty="0" smtClean="0"/>
              <a:t>María Fernanda Jaramillo Soria</a:t>
            </a:r>
          </a:p>
          <a:p>
            <a:pPr algn="r"/>
            <a:r>
              <a:rPr lang="es-ES" dirty="0" smtClean="0"/>
              <a:t>Gonzalo José Hernández Martínez</a:t>
            </a:r>
          </a:p>
          <a:p>
            <a:pPr algn="r"/>
            <a:r>
              <a:rPr lang="es-ES" dirty="0" smtClean="0"/>
              <a:t>Mario Arturo López Capistrán</a:t>
            </a:r>
          </a:p>
          <a:p>
            <a:pPr algn="r"/>
            <a:r>
              <a:rPr lang="es-ES" dirty="0" smtClean="0"/>
              <a:t>Victor</a:t>
            </a:r>
            <a:r>
              <a:rPr lang="es-ES" dirty="0"/>
              <a:t> </a:t>
            </a:r>
            <a:r>
              <a:rPr lang="es-ES" dirty="0" smtClean="0"/>
              <a:t>Hugo Vargas Camacho</a:t>
            </a:r>
          </a:p>
        </p:txBody>
      </p:sp>
    </p:spTree>
    <p:extLst>
      <p:ext uri="{BB962C8B-B14F-4D97-AF65-F5344CB8AC3E}">
        <p14:creationId xmlns:p14="http://schemas.microsoft.com/office/powerpoint/2010/main" val="1160132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Interpretaci</a:t>
            </a:r>
            <a:r>
              <a:rPr lang="es-ES" dirty="0" smtClean="0"/>
              <a:t>ón de resultados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Semestres de 1ro a 8vo</a:t>
            </a:r>
          </a:p>
          <a:p>
            <a:r>
              <a:rPr lang="es-ES" dirty="0" smtClean="0"/>
              <a:t>M</a:t>
            </a:r>
            <a:r>
              <a:rPr lang="es-ES" dirty="0" smtClean="0"/>
              <a:t>ás LCC y LCG, además de Merca, Nutrición, RP, Diseño Gráfico, Finanzas, Psicología</a:t>
            </a:r>
          </a:p>
          <a:p>
            <a:r>
              <a:rPr lang="es-ES" dirty="0" smtClean="0"/>
              <a:t>Respuestas parecidas LCC y LCG</a:t>
            </a:r>
          </a:p>
          <a:p>
            <a:r>
              <a:rPr lang="es-ES" dirty="0" smtClean="0"/>
              <a:t>Edades de 18 a 28</a:t>
            </a:r>
          </a:p>
          <a:p>
            <a:r>
              <a:rPr lang="es-ES" dirty="0" smtClean="0"/>
              <a:t>Acceso: Internet, por dispositivos móviles y computadoras. Convencional TV, radio y periódico. Manera diferente de pensar.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8704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Interpretaci</a:t>
            </a:r>
            <a:r>
              <a:rPr lang="es-ES" dirty="0" smtClean="0"/>
              <a:t>ón de resultados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Noticieros Televisa</a:t>
            </a:r>
          </a:p>
          <a:p>
            <a:r>
              <a:rPr lang="es-ES" dirty="0" smtClean="0"/>
              <a:t>Radio para m</a:t>
            </a:r>
            <a:r>
              <a:rPr lang="es-ES" dirty="0" smtClean="0"/>
              <a:t>úsica</a:t>
            </a:r>
          </a:p>
          <a:p>
            <a:r>
              <a:rPr lang="es-ES" dirty="0" smtClean="0"/>
              <a:t>Información interesante, novedosa, que informe</a:t>
            </a:r>
          </a:p>
          <a:p>
            <a:r>
              <a:rPr lang="es-ES" dirty="0" smtClean="0"/>
              <a:t>Hora de acceso: 9-12 pm aprox.</a:t>
            </a:r>
          </a:p>
          <a:p>
            <a:r>
              <a:rPr lang="es-ES" dirty="0" smtClean="0"/>
              <a:t>Información no siempre es real, independiente de la carrera y el perfil</a:t>
            </a:r>
          </a:p>
          <a:p>
            <a:r>
              <a:rPr lang="es-ES" dirty="0" smtClean="0"/>
              <a:t>Refleja pensamiento alternativo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086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Interpretaci</a:t>
            </a:r>
            <a:r>
              <a:rPr lang="es-ES" dirty="0" smtClean="0"/>
              <a:t>ón de resultados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Sigue incidiendo la agenda en la sociedad</a:t>
            </a:r>
          </a:p>
          <a:p>
            <a:r>
              <a:rPr lang="es-ES" dirty="0" smtClean="0"/>
              <a:t>La opini</a:t>
            </a:r>
            <a:r>
              <a:rPr lang="es-ES" dirty="0" smtClean="0"/>
              <a:t>ón se refleja en las respuestas de maestros y de reforma</a:t>
            </a:r>
          </a:p>
          <a:p>
            <a:r>
              <a:rPr lang="es-ES" dirty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65212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Interpretación de resultados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tendencia que se encontró al analizar</a:t>
            </a:r>
            <a:r>
              <a:rPr lang="es-ES" dirty="0" smtClean="0"/>
              <a:t> los resultado en base al periódico pulso, fue un fuerte interés a los hechos deportivos que se suscitaron el fin de semana pasado, y la relevancia de sucesos externos a México por parte de E.U.A. </a:t>
            </a:r>
          </a:p>
          <a:p>
            <a:r>
              <a:rPr lang="es-ES" dirty="0" smtClean="0"/>
              <a:t>Por otra parte, numeradas noticias son extraídas del periódico Universal para ser publicadas en el Pulso esto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623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</a:t>
            </a:r>
            <a:r>
              <a:rPr lang="es-ES" dirty="0" smtClean="0"/>
              <a:t>áficas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2032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las encuestas vemos reflejado que es menor la influencia de la agenda publica no influye de manera directa en las carreras de ciencias de comunicación y comunicación grafica, contando con una perspectiva diferente de las dem</a:t>
            </a:r>
            <a:r>
              <a:rPr lang="es-ES" dirty="0" smtClean="0"/>
              <a:t>ás. </a:t>
            </a:r>
          </a:p>
          <a:p>
            <a:pPr algn="just"/>
            <a:r>
              <a:rPr lang="es-ES" dirty="0" smtClean="0"/>
              <a:t>El clima de opinión que se maneja en los medios hace que la audiencia adquiera una postura determinada, identificando en primera instancia los noticieros de televisa y la opinión de Carmen Aristegui por medio de su pagina siendo otro medio.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3357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…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Saben que la información es manipulada, y aun así lo siguen .</a:t>
            </a:r>
          </a:p>
          <a:p>
            <a:r>
              <a:rPr lang="es-ES" dirty="0" smtClean="0"/>
              <a:t>Y hay personas que creen en solo lo que dicen los medios no contradicen la opinión. </a:t>
            </a:r>
          </a:p>
          <a:p>
            <a:r>
              <a:rPr lang="es-ES" dirty="0" smtClean="0"/>
              <a:t>Las encuestas reflejan que el nivel educativo no implica un cambio de pensamiento diferente.</a:t>
            </a:r>
          </a:p>
          <a:p>
            <a:r>
              <a:rPr lang="es-ES" dirty="0"/>
              <a:t>C</a:t>
            </a:r>
            <a:r>
              <a:rPr lang="es-ES" dirty="0" smtClean="0"/>
              <a:t>on una muestra mayor podríamos ver en realidad los contenidos mediáticos que recibe la persona y como influye realmente en ello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5379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Plan de Trabajo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Identificar objetivos</a:t>
            </a:r>
          </a:p>
          <a:p>
            <a:r>
              <a:rPr lang="es-ES" dirty="0" smtClean="0"/>
              <a:t>Asignación de </a:t>
            </a:r>
            <a:r>
              <a:rPr lang="es-ES" dirty="0"/>
              <a:t>R</a:t>
            </a:r>
            <a:r>
              <a:rPr lang="es-ES" dirty="0" smtClean="0"/>
              <a:t>oles</a:t>
            </a:r>
          </a:p>
          <a:p>
            <a:r>
              <a:rPr lang="es-ES" dirty="0" smtClean="0"/>
              <a:t>Encuestas</a:t>
            </a:r>
          </a:p>
          <a:p>
            <a:r>
              <a:rPr lang="es-ES" dirty="0" smtClean="0"/>
              <a:t>An</a:t>
            </a:r>
            <a:r>
              <a:rPr lang="es-ES" dirty="0" smtClean="0"/>
              <a:t>álisis de contenidos mediáticos</a:t>
            </a:r>
          </a:p>
          <a:p>
            <a:r>
              <a:rPr lang="es-ES" dirty="0" smtClean="0"/>
              <a:t>Interpretación de datos</a:t>
            </a:r>
          </a:p>
          <a:p>
            <a:r>
              <a:rPr lang="es-ES" dirty="0" smtClean="0"/>
              <a:t>Graficas</a:t>
            </a:r>
          </a:p>
          <a:p>
            <a:r>
              <a:rPr lang="es-ES" dirty="0" smtClean="0"/>
              <a:t>Redacción del informe final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34276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Generales</a:t>
            </a:r>
          </a:p>
          <a:p>
            <a:r>
              <a:rPr lang="es-ES" dirty="0" smtClean="0"/>
              <a:t>Identificar si la agenda setting es un factor para formaci</a:t>
            </a:r>
            <a:r>
              <a:rPr lang="es-ES" dirty="0" smtClean="0"/>
              <a:t>ón de la agenda pública.</a:t>
            </a:r>
          </a:p>
          <a:p>
            <a:r>
              <a:rPr lang="es-ES" dirty="0" smtClean="0"/>
              <a:t>I</a:t>
            </a:r>
            <a:r>
              <a:rPr lang="es-ES" dirty="0" smtClean="0"/>
              <a:t>dentificar cual es el medio que nuestras muestras ven más.</a:t>
            </a:r>
            <a:endParaRPr lang="es-ES" dirty="0"/>
          </a:p>
          <a:p>
            <a:pPr marL="0" indent="0">
              <a:buNone/>
            </a:pPr>
            <a:r>
              <a:rPr lang="es-ES" dirty="0" smtClean="0"/>
              <a:t>Específicos</a:t>
            </a:r>
            <a:endParaRPr lang="es-ES" dirty="0"/>
          </a:p>
          <a:p>
            <a:r>
              <a:rPr lang="es-ES" dirty="0" smtClean="0"/>
              <a:t>Mostrar por medio de encuestas, la relación de la agenda setting, con la agenda pública.</a:t>
            </a:r>
          </a:p>
        </p:txBody>
      </p:sp>
    </p:spTree>
    <p:extLst>
      <p:ext uri="{BB962C8B-B14F-4D97-AF65-F5344CB8AC3E}">
        <p14:creationId xmlns:p14="http://schemas.microsoft.com/office/powerpoint/2010/main" val="53100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Encuesta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Carrera, semestre, universidad, edad</a:t>
            </a:r>
          </a:p>
          <a:p>
            <a:r>
              <a:rPr lang="es-ES" dirty="0" smtClean="0"/>
              <a:t>¿</a:t>
            </a:r>
            <a:r>
              <a:rPr lang="cs-CZ" dirty="0" err="1"/>
              <a:t>C</a:t>
            </a:r>
            <a:r>
              <a:rPr lang="cs-CZ" dirty="0" err="1" smtClean="0"/>
              <a:t>uá</a:t>
            </a:r>
            <a:r>
              <a:rPr lang="es-ES" dirty="0" smtClean="0"/>
              <a:t>les son los tres medios de comunicaci</a:t>
            </a:r>
            <a:r>
              <a:rPr lang="es-ES" dirty="0" smtClean="0"/>
              <a:t>ó</a:t>
            </a:r>
            <a:r>
              <a:rPr lang="es-ES" dirty="0" smtClean="0"/>
              <a:t>n por los que se informa de las noticias?</a:t>
            </a:r>
          </a:p>
          <a:p>
            <a:r>
              <a:rPr lang="es-ES" dirty="0" smtClean="0"/>
              <a:t>Enliste dos noticieros, dos estaciones de radio y dos peri</a:t>
            </a:r>
            <a:r>
              <a:rPr lang="es-ES" dirty="0" smtClean="0"/>
              <a:t>ódicos que recuerde y utilice</a:t>
            </a:r>
          </a:p>
          <a:p>
            <a:r>
              <a:rPr lang="es-ES" dirty="0" smtClean="0"/>
              <a:t>Sobre que temas buscas normalmente noticias</a:t>
            </a:r>
          </a:p>
          <a:p>
            <a:r>
              <a:rPr lang="es-ES" dirty="0" smtClean="0"/>
              <a:t>Prefiere una noticia que sea: interesante, novedosa o que informe</a:t>
            </a:r>
          </a:p>
          <a:p>
            <a:r>
              <a:rPr lang="es-ES" dirty="0" smtClean="0"/>
              <a:t>A que hora busca normalmente información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09876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Encuesta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 smtClean="0"/>
              <a:t>¿De que manera accede a la informaci</a:t>
            </a:r>
            <a:r>
              <a:rPr lang="es-ES" dirty="0" smtClean="0"/>
              <a:t>ón?</a:t>
            </a:r>
          </a:p>
          <a:p>
            <a:r>
              <a:rPr lang="es-ES" dirty="0" smtClean="0"/>
              <a:t>¿Recuerda el nombre de algún conductor de noticias?</a:t>
            </a:r>
          </a:p>
          <a:p>
            <a:r>
              <a:rPr lang="es-ES" dirty="0" smtClean="0"/>
              <a:t>Escriba las tres noticias que recuerde de la última semana</a:t>
            </a:r>
          </a:p>
          <a:p>
            <a:r>
              <a:rPr lang="es-ES" dirty="0" smtClean="0"/>
              <a:t>¿Considera que la información que recibe es completa y real?</a:t>
            </a:r>
          </a:p>
          <a:p>
            <a:r>
              <a:rPr lang="es-ES" dirty="0" smtClean="0"/>
              <a:t>¿Consulta más de dos veces la misma información?</a:t>
            </a:r>
          </a:p>
          <a:p>
            <a:r>
              <a:rPr lang="es-ES" dirty="0" smtClean="0"/>
              <a:t>¿</a:t>
            </a:r>
            <a:r>
              <a:rPr lang="cs-CZ" dirty="0" err="1" smtClean="0"/>
              <a:t>cuá</a:t>
            </a:r>
            <a:r>
              <a:rPr lang="es-ES" dirty="0" smtClean="0"/>
              <a:t>l es su postura sobre las manifestaciones de los maestros?</a:t>
            </a:r>
          </a:p>
          <a:p>
            <a:r>
              <a:rPr lang="es-ES" dirty="0" smtClean="0"/>
              <a:t>¿</a:t>
            </a:r>
            <a:r>
              <a:rPr lang="cs-CZ" dirty="0" err="1" smtClean="0"/>
              <a:t>cuá</a:t>
            </a:r>
            <a:r>
              <a:rPr lang="es-ES" dirty="0" smtClean="0"/>
              <a:t>l es su postura sobre las reformas que el gobierno actual está haciendo?</a:t>
            </a:r>
          </a:p>
        </p:txBody>
      </p:sp>
    </p:spTree>
    <p:extLst>
      <p:ext uri="{BB962C8B-B14F-4D97-AF65-F5344CB8AC3E}">
        <p14:creationId xmlns:p14="http://schemas.microsoft.com/office/powerpoint/2010/main" val="914114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</a:t>
            </a:r>
            <a:r>
              <a:rPr lang="es-ES" dirty="0" smtClean="0"/>
              <a:t>álisis de contenidos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Hubo más relevancia en noticias de deportes, nacionales e internaciones en las transmisiones de las 9am a 10 pm del dia en los programas de Hechos AM,Noticieros Televisa y MVS.</a:t>
            </a:r>
            <a:endParaRPr lang="es-ES_tradnl" dirty="0"/>
          </a:p>
          <a:p>
            <a:r>
              <a:rPr lang="es-MX" dirty="0"/>
              <a:t>Conductores por los cuales se informaron fueron:</a:t>
            </a:r>
            <a:endParaRPr lang="es-ES_tradnl" dirty="0"/>
          </a:p>
          <a:p>
            <a:r>
              <a:rPr lang="es-MX" dirty="0"/>
              <a:t>Lopez Doriga  86%</a:t>
            </a:r>
            <a:endParaRPr lang="es-ES_tradnl" dirty="0"/>
          </a:p>
          <a:p>
            <a:r>
              <a:rPr lang="es-MX" dirty="0"/>
              <a:t>Adela Micha 75%</a:t>
            </a:r>
            <a:endParaRPr lang="es-ES_tradnl" dirty="0"/>
          </a:p>
          <a:p>
            <a:r>
              <a:rPr lang="es-MX" dirty="0"/>
              <a:t>Carmen Aristegui 67 %</a:t>
            </a:r>
            <a:endParaRPr lang="es-ES_tradnl" dirty="0"/>
          </a:p>
          <a:p>
            <a:r>
              <a:rPr lang="es-MX" dirty="0"/>
              <a:t>Javier A la torre  48%</a:t>
            </a: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2186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4000" dirty="0" smtClean="0"/>
              <a:t>Títulos mas mencionados :</a:t>
            </a: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083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Derecha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Universal</a:t>
            </a:r>
          </a:p>
          <a:p>
            <a:r>
              <a:rPr lang="es-ES" dirty="0" smtClean="0"/>
              <a:t>Milenio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8425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Izquierda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7254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Percepción.thmx</Template>
  <TotalTime>148</TotalTime>
  <Words>655</Words>
  <Application>Microsoft Macintosh PowerPoint</Application>
  <PresentationFormat>Presentación en pantalla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Perception</vt:lpstr>
      <vt:lpstr>¿Influye la Agenda Setting en la opinión pública?</vt:lpstr>
      <vt:lpstr>Plan de Trabajo</vt:lpstr>
      <vt:lpstr>Objetivos</vt:lpstr>
      <vt:lpstr>Encuesta</vt:lpstr>
      <vt:lpstr>Encuesta</vt:lpstr>
      <vt:lpstr>Análisis de contenidos</vt:lpstr>
      <vt:lpstr>Presentación de PowerPoint</vt:lpstr>
      <vt:lpstr>Derecha</vt:lpstr>
      <vt:lpstr>Izquierda</vt:lpstr>
      <vt:lpstr>Interpretación de resultados</vt:lpstr>
      <vt:lpstr>Interpretación de resultados</vt:lpstr>
      <vt:lpstr>Interpretación de resultados</vt:lpstr>
      <vt:lpstr>Interpretación de resultados</vt:lpstr>
      <vt:lpstr>Gráficas</vt:lpstr>
      <vt:lpstr>Informe</vt:lpstr>
      <vt:lpstr>… </vt:lpstr>
    </vt:vector>
  </TitlesOfParts>
  <Company>fdzgfgagafgadgadgad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¿Influye la agenda Setting en la opinión pública?</dc:title>
  <dc:creator>zzxxx cgdsfgds</dc:creator>
  <cp:lastModifiedBy>zzxxx cgdsfgds</cp:lastModifiedBy>
  <cp:revision>10</cp:revision>
  <dcterms:created xsi:type="dcterms:W3CDTF">2013-11-27T20:15:27Z</dcterms:created>
  <dcterms:modified xsi:type="dcterms:W3CDTF">2013-11-27T22:44:21Z</dcterms:modified>
</cp:coreProperties>
</file>